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7116c76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7116c76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7116c76c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7116c76c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994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84800" y="1528150"/>
            <a:ext cx="8266800" cy="27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994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67425"/>
            <a:ext cx="39999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67375"/>
            <a:ext cx="39999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994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0890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759000"/>
            <a:ext cx="2808000" cy="28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994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800" y="1528150"/>
            <a:ext cx="8266800" cy="27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1018750" y="900300"/>
            <a:ext cx="6984124" cy="39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86505" l="1343" r="607" t="2016"/>
          <a:stretch/>
        </p:blipFill>
        <p:spPr>
          <a:xfrm>
            <a:off x="1259725" y="0"/>
            <a:ext cx="6624527" cy="5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994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84800" y="1528150"/>
            <a:ext cx="8266800" cy="27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